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5" r:id="rId11"/>
    <p:sldId id="267" r:id="rId12"/>
    <p:sldId id="274" r:id="rId13"/>
    <p:sldId id="268" r:id="rId14"/>
    <p:sldId id="269" r:id="rId15"/>
    <p:sldId id="276" r:id="rId16"/>
    <p:sldId id="277" r:id="rId17"/>
    <p:sldId id="270" r:id="rId18"/>
    <p:sldId id="271" r:id="rId19"/>
    <p:sldId id="278" r:id="rId20"/>
    <p:sldId id="279" r:id="rId21"/>
    <p:sldId id="281" r:id="rId22"/>
    <p:sldId id="283" r:id="rId23"/>
    <p:sldId id="286" r:id="rId24"/>
    <p:sldId id="287" r:id="rId25"/>
    <p:sldId id="288" r:id="rId26"/>
    <p:sldId id="289" r:id="rId27"/>
    <p:sldId id="290" r:id="rId28"/>
    <p:sldId id="285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46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5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86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0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47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98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02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93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71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04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9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A072-874B-4FB9-854D-44F42471B6AD}" type="datetimeFigureOut">
              <a:rPr lang="nl-NL" smtClean="0"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F63A-0518-4CF8-BAD1-2A0E1A355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39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sz="6600" dirty="0" smtClean="0">
                <a:latin typeface="Arial" pitchFamily="34" charset="0"/>
                <a:cs typeface="Arial" pitchFamily="34" charset="0"/>
              </a:rPr>
              <a:t>kunstgeschiedenis</a:t>
            </a:r>
            <a:endParaRPr lang="nl-NL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dirty="0" smtClean="0"/>
              <a:t>Toegepaste vormgeving </a:t>
            </a:r>
          </a:p>
          <a:p>
            <a:r>
              <a:rPr lang="nl-NL" dirty="0" smtClean="0"/>
              <a:t>2018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538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bouwkunst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Mastaba</a:t>
            </a:r>
          </a:p>
          <a:p>
            <a:r>
              <a:rPr lang="nl-NL" dirty="0" err="1" smtClean="0"/>
              <a:t>Rotsgraven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15" y="1628800"/>
            <a:ext cx="4400691" cy="222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312368" cy="202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4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bouwkunst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Piramiden </a:t>
            </a:r>
            <a:r>
              <a:rPr lang="nl-NL" sz="1600" dirty="0" smtClean="0"/>
              <a:t>(± 100 langs de Nijl)</a:t>
            </a:r>
            <a:endParaRPr lang="nl-NL" dirty="0" smtClean="0"/>
          </a:p>
          <a:p>
            <a:r>
              <a:rPr lang="nl-NL" dirty="0" err="1" smtClean="0"/>
              <a:t>Cheops</a:t>
            </a:r>
            <a:r>
              <a:rPr lang="nl-NL" dirty="0" smtClean="0"/>
              <a:t> </a:t>
            </a:r>
            <a:r>
              <a:rPr lang="nl-NL" sz="1600" dirty="0" smtClean="0"/>
              <a:t>(145 m hoog) </a:t>
            </a:r>
            <a:r>
              <a:rPr lang="nl-NL" dirty="0" smtClean="0"/>
              <a:t>, </a:t>
            </a:r>
            <a:r>
              <a:rPr lang="nl-NL" dirty="0" err="1" smtClean="0"/>
              <a:t>Gizeh</a:t>
            </a:r>
            <a:r>
              <a:rPr lang="nl-NL" dirty="0" smtClean="0"/>
              <a:t>, </a:t>
            </a:r>
            <a:r>
              <a:rPr lang="nl-NL" dirty="0" err="1" smtClean="0"/>
              <a:t>Chefren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261570" cy="32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7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sfinx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Wachter </a:t>
            </a:r>
            <a:r>
              <a:rPr lang="nl-NL" sz="1600" dirty="0" smtClean="0"/>
              <a:t>leeuwenlichaam :kracht   + faraohoofd : verstand = bescherming</a:t>
            </a:r>
            <a:endParaRPr lang="nl-NL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2" y="2492896"/>
            <a:ext cx="4968875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57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tempels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510656"/>
            <a:ext cx="8229600" cy="4525963"/>
          </a:xfrm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Rots-tempel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420888"/>
            <a:ext cx="59912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43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beeldhouwkunst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Versieringen,  laten leven van Farao zien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877572" cy="342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81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Beeldhouwkunst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Statige beelden</a:t>
            </a:r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551534" cy="3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66" y="2276872"/>
            <a:ext cx="4546616" cy="3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85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beeldhouwkunst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Zuilen: inspiratie lotus papyrus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555629" cy="31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876034" cy="355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2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schilderkunst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Houding</a:t>
            </a:r>
          </a:p>
          <a:p>
            <a:r>
              <a:rPr lang="nl-NL" sz="1600" dirty="0" smtClean="0"/>
              <a:t>Lichaam, hoofd, voeten van opzij</a:t>
            </a:r>
          </a:p>
          <a:p>
            <a:r>
              <a:rPr lang="nl-NL" sz="1600" dirty="0" smtClean="0"/>
              <a:t>Ogen, schouders van voren</a:t>
            </a:r>
          </a:p>
          <a:p>
            <a:r>
              <a:rPr lang="nl-NL" dirty="0" smtClean="0"/>
              <a:t>Boven elkaar afgebeeld</a:t>
            </a:r>
          </a:p>
          <a:p>
            <a:r>
              <a:rPr lang="nl-NL" sz="1600" dirty="0" smtClean="0"/>
              <a:t>Groot =  belangrijk</a:t>
            </a:r>
          </a:p>
          <a:p>
            <a:r>
              <a:rPr lang="nl-NL" sz="1600" dirty="0" smtClean="0"/>
              <a:t>Taferelen van het dagelijks leven</a:t>
            </a:r>
          </a:p>
          <a:p>
            <a:endParaRPr lang="nl-NL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40365"/>
            <a:ext cx="4248472" cy="24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21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schrift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nl-NL" dirty="0" err="1" smtClean="0"/>
              <a:t>Hierogliefen</a:t>
            </a:r>
            <a:r>
              <a:rPr lang="nl-NL" dirty="0" smtClean="0"/>
              <a:t> beeldschrift</a:t>
            </a:r>
            <a:endParaRPr lang="nl-NL" sz="1600" dirty="0" smtClean="0"/>
          </a:p>
          <a:p>
            <a:r>
              <a:rPr lang="nl-NL" dirty="0" smtClean="0"/>
              <a:t>700 tekens</a:t>
            </a:r>
          </a:p>
          <a:p>
            <a:r>
              <a:rPr lang="nl-NL" dirty="0" smtClean="0"/>
              <a:t>Op steen of papyrus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3337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836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chrift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In 1822 ontcijferd door </a:t>
            </a:r>
            <a:r>
              <a:rPr lang="nl-NL" dirty="0" err="1" smtClean="0"/>
              <a:t>Champollion</a:t>
            </a:r>
            <a:r>
              <a:rPr lang="nl-NL" dirty="0" smtClean="0"/>
              <a:t> </a:t>
            </a:r>
            <a:r>
              <a:rPr lang="nl-NL" dirty="0" smtClean="0"/>
              <a:t>(steen van Rosette)</a:t>
            </a:r>
          </a:p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2677086" cy="387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636912"/>
            <a:ext cx="328118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85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Egyptenaren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Van 3000 tot 30 voor Christus / jaartelling </a:t>
            </a:r>
          </a:p>
          <a:p>
            <a:r>
              <a:rPr lang="nl-NL" dirty="0" smtClean="0"/>
              <a:t>3000 jaar een van de machtigste rijken</a:t>
            </a:r>
          </a:p>
          <a:p>
            <a:r>
              <a:rPr lang="nl-NL" dirty="0" smtClean="0"/>
              <a:t>De Nijl</a:t>
            </a:r>
          </a:p>
          <a:p>
            <a:r>
              <a:rPr lang="nl-NL" dirty="0" smtClean="0"/>
              <a:t>Bevloeiingstechnieken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7625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469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kleding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Weven: plantaardig </a:t>
            </a:r>
            <a:r>
              <a:rPr lang="nl-NL" sz="1600" dirty="0" smtClean="0"/>
              <a:t>wol mag niet, in een levend dier kan een god wonen</a:t>
            </a:r>
          </a:p>
          <a:p>
            <a:r>
              <a:rPr lang="nl-NL" dirty="0" smtClean="0"/>
              <a:t>Sandalen </a:t>
            </a:r>
            <a:r>
              <a:rPr lang="nl-NL" sz="1600" dirty="0" smtClean="0"/>
              <a:t>van palmblad</a:t>
            </a:r>
          </a:p>
          <a:p>
            <a:r>
              <a:rPr lang="nl-NL" dirty="0" smtClean="0"/>
              <a:t>Pruiken: </a:t>
            </a:r>
            <a:r>
              <a:rPr lang="nl-NL" sz="1600" dirty="0" smtClean="0"/>
              <a:t>haar is onrein</a:t>
            </a:r>
          </a:p>
          <a:p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4641"/>
            <a:ext cx="3716634" cy="254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73" y="2348880"/>
            <a:ext cx="23812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5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symbolen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Scarabee </a:t>
            </a:r>
            <a:r>
              <a:rPr lang="nl-NL" sz="1600" dirty="0" smtClean="0"/>
              <a:t>symbool voor jonge zonnegod , mestkever rolt mestballetje( = loop van de zon en de wedergeboorte iedere morgen)</a:t>
            </a:r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575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4093046" cy="35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3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nl-NL" dirty="0" smtClean="0"/>
              <a:t>Bloemwerk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nl-NL" dirty="0" smtClean="0"/>
              <a:t>Boeketten </a:t>
            </a:r>
            <a:r>
              <a:rPr lang="nl-NL" sz="1800" dirty="0" smtClean="0"/>
              <a:t>bundelingen rondom een papyrusstengel</a:t>
            </a:r>
            <a:endParaRPr lang="nl-NL" dirty="0" smtClean="0"/>
          </a:p>
          <a:p>
            <a:r>
              <a:rPr lang="nl-NL" dirty="0" smtClean="0"/>
              <a:t>Halskragen en hoofdkransen </a:t>
            </a:r>
          </a:p>
          <a:p>
            <a:r>
              <a:rPr lang="nl-NL" dirty="0" smtClean="0"/>
              <a:t>Slingers van blad- en bloemmaterialen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2905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Stafboeketten: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7431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2924150" cy="3890606"/>
          </a:xfrm>
        </p:spPr>
      </p:pic>
    </p:spTree>
    <p:extLst>
      <p:ext uri="{BB962C8B-B14F-4D97-AF65-F5344CB8AC3E}">
        <p14:creationId xmlns:p14="http://schemas.microsoft.com/office/powerpoint/2010/main" val="3424505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Halskragen: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08237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8225" y="216673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1567819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Bloemenslingers: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8225" y="216673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4176612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nl-NL" dirty="0" smtClean="0"/>
              <a:t>Plantaardig materiaal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 lnSpcReduction="10000"/>
          </a:bodyPr>
          <a:lstStyle/>
          <a:p>
            <a:r>
              <a:rPr lang="nl-NL" dirty="0" smtClean="0"/>
              <a:t>Lotus </a:t>
            </a:r>
            <a:r>
              <a:rPr lang="nl-NL" dirty="0" smtClean="0"/>
              <a:t>(</a:t>
            </a:r>
            <a:r>
              <a:rPr lang="nl-NL" dirty="0" err="1" smtClean="0"/>
              <a:t>Nymphaea</a:t>
            </a:r>
            <a:r>
              <a:rPr lang="nl-NL" dirty="0" smtClean="0"/>
              <a:t>)</a:t>
            </a:r>
            <a:endParaRPr lang="nl-NL" dirty="0" smtClean="0"/>
          </a:p>
          <a:p>
            <a:r>
              <a:rPr lang="nl-NL" dirty="0" smtClean="0"/>
              <a:t>Papyrus </a:t>
            </a:r>
          </a:p>
          <a:p>
            <a:r>
              <a:rPr lang="nl-NL" dirty="0" smtClean="0"/>
              <a:t>Korenbloemen</a:t>
            </a:r>
          </a:p>
          <a:p>
            <a:r>
              <a:rPr lang="nl-NL" dirty="0" smtClean="0"/>
              <a:t>Papavers</a:t>
            </a:r>
          </a:p>
          <a:p>
            <a:r>
              <a:rPr lang="nl-NL" dirty="0" smtClean="0"/>
              <a:t>Ridderspoor</a:t>
            </a:r>
          </a:p>
          <a:p>
            <a:r>
              <a:rPr lang="nl-NL" dirty="0" smtClean="0"/>
              <a:t>Munt</a:t>
            </a:r>
          </a:p>
          <a:p>
            <a:r>
              <a:rPr lang="nl-NL" dirty="0" smtClean="0"/>
              <a:t>Dille </a:t>
            </a:r>
          </a:p>
          <a:p>
            <a:r>
              <a:rPr lang="nl-NL" dirty="0" smtClean="0"/>
              <a:t>Selderij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078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farao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lleenheerser</a:t>
            </a:r>
          </a:p>
          <a:p>
            <a:r>
              <a:rPr lang="nl-NL" dirty="0" smtClean="0"/>
              <a:t>zichtbare god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sz="1600" dirty="0" smtClean="0"/>
              <a:t>Bijvoorbeeld:</a:t>
            </a:r>
          </a:p>
          <a:p>
            <a:r>
              <a:rPr lang="nl-NL" dirty="0" smtClean="0"/>
              <a:t>Toet- </a:t>
            </a:r>
            <a:r>
              <a:rPr lang="nl-NL" dirty="0" err="1" smtClean="0"/>
              <a:t>anch</a:t>
            </a:r>
            <a:r>
              <a:rPr lang="nl-NL" dirty="0" smtClean="0"/>
              <a:t> – Amon</a:t>
            </a:r>
          </a:p>
          <a:p>
            <a:pPr marL="0" indent="0">
              <a:buNone/>
            </a:pPr>
            <a:r>
              <a:rPr lang="nl-NL" sz="1600" dirty="0" smtClean="0"/>
              <a:t>Waarschijnlijk op 20-jarige leeftijd overleden</a:t>
            </a:r>
          </a:p>
          <a:p>
            <a:r>
              <a:rPr lang="nl-NL" dirty="0" smtClean="0"/>
              <a:t>In 1922 gevonden door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Carter </a:t>
            </a:r>
            <a:r>
              <a:rPr lang="nl-NL" sz="1600" dirty="0" smtClean="0"/>
              <a:t>in de vallei van de koningen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079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5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goden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21652"/>
            <a:ext cx="3511277" cy="479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90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Leven na de dood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dirty="0" smtClean="0"/>
              <a:t>Stervend lichaam, eeuwige ziel (Ba)</a:t>
            </a:r>
          </a:p>
          <a:p>
            <a:r>
              <a:rPr lang="nl-NL" dirty="0" smtClean="0"/>
              <a:t>Ziel had huis nodig om naar terug te keren = rust</a:t>
            </a:r>
          </a:p>
          <a:p>
            <a:r>
              <a:rPr lang="nl-NL" dirty="0" smtClean="0"/>
              <a:t>Lichaam moest blijven bestaan (Ka)(beeld of afbeelding)</a:t>
            </a:r>
          </a:p>
          <a:p>
            <a:r>
              <a:rPr lang="nl-NL" dirty="0" smtClean="0"/>
              <a:t>Verdroging in zand, balsemen = mummie</a:t>
            </a:r>
          </a:p>
          <a:p>
            <a:r>
              <a:rPr lang="nl-NL" dirty="0" smtClean="0"/>
              <a:t>Sarcofaag</a:t>
            </a:r>
          </a:p>
          <a:p>
            <a:r>
              <a:rPr lang="nl-NL" dirty="0" smtClean="0"/>
              <a:t>Grafvondsten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73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Mummie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nl-N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256584" cy="349801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7384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err="1" smtClean="0"/>
              <a:t>canopen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ever maag longen darmen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455368" cy="354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45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sarcofaag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157413"/>
            <a:ext cx="5253076" cy="350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50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grafvondsten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4" y="2132856"/>
            <a:ext cx="30298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47" y="1700808"/>
            <a:ext cx="1515216" cy="206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44080"/>
            <a:ext cx="15430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39" y="4227552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48" y="4227552"/>
            <a:ext cx="2792047" cy="185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435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277</Words>
  <Application>Microsoft Office PowerPoint</Application>
  <PresentationFormat>Diavoorstelling (4:3)</PresentationFormat>
  <Paragraphs>86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Calibri</vt:lpstr>
      <vt:lpstr>Kantoorthema</vt:lpstr>
      <vt:lpstr>kunstgeschiedenis</vt:lpstr>
      <vt:lpstr>Egyptenaren</vt:lpstr>
      <vt:lpstr>farao</vt:lpstr>
      <vt:lpstr>goden</vt:lpstr>
      <vt:lpstr>Leven na de dood</vt:lpstr>
      <vt:lpstr>Mummie </vt:lpstr>
      <vt:lpstr>canopen</vt:lpstr>
      <vt:lpstr>sarcofaag</vt:lpstr>
      <vt:lpstr>grafvondsten</vt:lpstr>
      <vt:lpstr>bouwkunst</vt:lpstr>
      <vt:lpstr>bouwkunst</vt:lpstr>
      <vt:lpstr>sfinx</vt:lpstr>
      <vt:lpstr>tempels</vt:lpstr>
      <vt:lpstr>beeldhouwkunst</vt:lpstr>
      <vt:lpstr>Beeldhouwkunst </vt:lpstr>
      <vt:lpstr>beeldhouwkunst</vt:lpstr>
      <vt:lpstr>schilderkunst</vt:lpstr>
      <vt:lpstr>schrift</vt:lpstr>
      <vt:lpstr>schrift </vt:lpstr>
      <vt:lpstr>kleding</vt:lpstr>
      <vt:lpstr>symbolen</vt:lpstr>
      <vt:lpstr>Bloemwerk </vt:lpstr>
      <vt:lpstr>Stafboeketten:</vt:lpstr>
      <vt:lpstr>PowerPoint-presentatie</vt:lpstr>
      <vt:lpstr>Halskragen:</vt:lpstr>
      <vt:lpstr>PowerPoint-presentatie</vt:lpstr>
      <vt:lpstr>Bloemenslingers:</vt:lpstr>
      <vt:lpstr>Plantaardig materiaal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Coby van Otterdijk</dc:creator>
  <cp:lastModifiedBy>Els Weijs</cp:lastModifiedBy>
  <cp:revision>20</cp:revision>
  <dcterms:created xsi:type="dcterms:W3CDTF">2012-11-19T11:30:21Z</dcterms:created>
  <dcterms:modified xsi:type="dcterms:W3CDTF">2018-03-11T13:30:17Z</dcterms:modified>
</cp:coreProperties>
</file>